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40F29-ED1D-4D59-899B-1BD76A15EDD1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8B33-2612-4862-872B-665A08E48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751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40F29-ED1D-4D59-899B-1BD76A15EDD1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8B33-2612-4862-872B-665A08E48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10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40F29-ED1D-4D59-899B-1BD76A15EDD1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8B33-2612-4862-872B-665A08E48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5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40F29-ED1D-4D59-899B-1BD76A15EDD1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8B33-2612-4862-872B-665A08E48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810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40F29-ED1D-4D59-899B-1BD76A15EDD1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8B33-2612-4862-872B-665A08E48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242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40F29-ED1D-4D59-899B-1BD76A15EDD1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8B33-2612-4862-872B-665A08E48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871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40F29-ED1D-4D59-899B-1BD76A15EDD1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8B33-2612-4862-872B-665A08E48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478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40F29-ED1D-4D59-899B-1BD76A15EDD1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8B33-2612-4862-872B-665A08E48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267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40F29-ED1D-4D59-899B-1BD76A15EDD1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8B33-2612-4862-872B-665A08E48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976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40F29-ED1D-4D59-899B-1BD76A15EDD1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8B33-2612-4862-872B-665A08E48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24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40F29-ED1D-4D59-899B-1BD76A15EDD1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8B33-2612-4862-872B-665A08E48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25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40F29-ED1D-4D59-899B-1BD76A15EDD1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B8B33-2612-4862-872B-665A08E48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35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49690" y="597159"/>
            <a:ext cx="3498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GOVERNMENT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17640" y="1425265"/>
            <a:ext cx="3498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WEEK 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95128" y="2068705"/>
            <a:ext cx="3498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MEANING OF GOVERNMENT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95127" y="2827595"/>
            <a:ext cx="34989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Government can be defined as an institution of the state.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It can also be defined as a process or art of governing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It can as well be defined as an academic field of study.</a:t>
            </a:r>
          </a:p>
        </p:txBody>
      </p:sp>
    </p:spTree>
    <p:extLst>
      <p:ext uri="{BB962C8B-B14F-4D97-AF65-F5344CB8AC3E}">
        <p14:creationId xmlns:p14="http://schemas.microsoft.com/office/powerpoint/2010/main" val="3944874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42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5</cp:revision>
  <dcterms:created xsi:type="dcterms:W3CDTF">2024-08-28T12:37:35Z</dcterms:created>
  <dcterms:modified xsi:type="dcterms:W3CDTF">2024-08-28T13:07:25Z</dcterms:modified>
</cp:coreProperties>
</file>